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9"/>
  </p:notesMasterIdLst>
  <p:handoutMasterIdLst>
    <p:handoutMasterId r:id="rId10"/>
  </p:handoutMasterIdLst>
  <p:sldIdLst>
    <p:sldId id="291" r:id="rId5"/>
    <p:sldId id="256" r:id="rId6"/>
    <p:sldId id="289" r:id="rId7"/>
    <p:sldId id="29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28" userDrawn="1">
          <p15:clr>
            <a:srgbClr val="A4A3A4"/>
          </p15:clr>
        </p15:guide>
        <p15:guide id="2" orient="horz"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BEB9AA"/>
    <a:srgbClr val="C0C9C2"/>
    <a:srgbClr val="AA9D92"/>
    <a:srgbClr val="F2F1EE"/>
    <a:srgbClr val="D8D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595" autoAdjust="0"/>
  </p:normalViewPr>
  <p:slideViewPr>
    <p:cSldViewPr snapToGrid="0">
      <p:cViewPr varScale="1">
        <p:scale>
          <a:sx n="61" d="100"/>
          <a:sy n="61" d="100"/>
        </p:scale>
        <p:origin x="1020" y="78"/>
      </p:cViewPr>
      <p:guideLst>
        <p:guide pos="4128"/>
        <p:guide orient="horz" pos="960"/>
      </p:guideLst>
    </p:cSldViewPr>
  </p:slideViewPr>
  <p:outlineViewPr>
    <p:cViewPr>
      <p:scale>
        <a:sx n="33" d="100"/>
        <a:sy n="33" d="100"/>
      </p:scale>
      <p:origin x="0" y="-4027"/>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229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ita dubey" userId="cecb3e12fbbe33ed" providerId="LiveId" clId="{894AA9A4-4726-4075-9725-FA0FC4C3615C}"/>
    <pc:docChg chg="custSel addSld delSld modSld sldOrd">
      <pc:chgData name="sarita dubey" userId="cecb3e12fbbe33ed" providerId="LiveId" clId="{894AA9A4-4726-4075-9725-FA0FC4C3615C}" dt="2024-10-22T08:28:16.837" v="46" actId="47"/>
      <pc:docMkLst>
        <pc:docMk/>
      </pc:docMkLst>
      <pc:sldChg chg="del">
        <pc:chgData name="sarita dubey" userId="cecb3e12fbbe33ed" providerId="LiveId" clId="{894AA9A4-4726-4075-9725-FA0FC4C3615C}" dt="2024-10-22T08:28:12.222" v="38" actId="47"/>
        <pc:sldMkLst>
          <pc:docMk/>
          <pc:sldMk cId="4212917468" sldId="260"/>
        </pc:sldMkLst>
      </pc:sldChg>
      <pc:sldChg chg="del">
        <pc:chgData name="sarita dubey" userId="cecb3e12fbbe33ed" providerId="LiveId" clId="{894AA9A4-4726-4075-9725-FA0FC4C3615C}" dt="2024-10-22T08:28:11.621" v="37" actId="47"/>
        <pc:sldMkLst>
          <pc:docMk/>
          <pc:sldMk cId="1527386939" sldId="261"/>
        </pc:sldMkLst>
      </pc:sldChg>
      <pc:sldChg chg="del">
        <pc:chgData name="sarita dubey" userId="cecb3e12fbbe33ed" providerId="LiveId" clId="{894AA9A4-4726-4075-9725-FA0FC4C3615C}" dt="2024-10-22T08:28:14.572" v="42" actId="47"/>
        <pc:sldMkLst>
          <pc:docMk/>
          <pc:sldMk cId="700209266" sldId="264"/>
        </pc:sldMkLst>
      </pc:sldChg>
      <pc:sldChg chg="del">
        <pc:chgData name="sarita dubey" userId="cecb3e12fbbe33ed" providerId="LiveId" clId="{894AA9A4-4726-4075-9725-FA0FC4C3615C}" dt="2024-10-22T08:28:15.100" v="43" actId="47"/>
        <pc:sldMkLst>
          <pc:docMk/>
          <pc:sldMk cId="2563119616" sldId="265"/>
        </pc:sldMkLst>
      </pc:sldChg>
      <pc:sldChg chg="del">
        <pc:chgData name="sarita dubey" userId="cecb3e12fbbe33ed" providerId="LiveId" clId="{894AA9A4-4726-4075-9725-FA0FC4C3615C}" dt="2024-10-22T08:28:16.253" v="45" actId="47"/>
        <pc:sldMkLst>
          <pc:docMk/>
          <pc:sldMk cId="445070695" sldId="267"/>
        </pc:sldMkLst>
      </pc:sldChg>
      <pc:sldChg chg="del">
        <pc:chgData name="sarita dubey" userId="cecb3e12fbbe33ed" providerId="LiveId" clId="{894AA9A4-4726-4075-9725-FA0FC4C3615C}" dt="2024-10-22T08:28:10.254" v="35" actId="47"/>
        <pc:sldMkLst>
          <pc:docMk/>
          <pc:sldMk cId="2371293676" sldId="278"/>
        </pc:sldMkLst>
      </pc:sldChg>
      <pc:sldChg chg="del">
        <pc:chgData name="sarita dubey" userId="cecb3e12fbbe33ed" providerId="LiveId" clId="{894AA9A4-4726-4075-9725-FA0FC4C3615C}" dt="2024-10-22T08:28:13.942" v="41" actId="47"/>
        <pc:sldMkLst>
          <pc:docMk/>
          <pc:sldMk cId="675137161" sldId="281"/>
        </pc:sldMkLst>
      </pc:sldChg>
      <pc:sldChg chg="del">
        <pc:chgData name="sarita dubey" userId="cecb3e12fbbe33ed" providerId="LiveId" clId="{894AA9A4-4726-4075-9725-FA0FC4C3615C}" dt="2024-10-22T08:28:15.747" v="44" actId="47"/>
        <pc:sldMkLst>
          <pc:docMk/>
          <pc:sldMk cId="344939837" sldId="283"/>
        </pc:sldMkLst>
      </pc:sldChg>
      <pc:sldChg chg="del">
        <pc:chgData name="sarita dubey" userId="cecb3e12fbbe33ed" providerId="LiveId" clId="{894AA9A4-4726-4075-9725-FA0FC4C3615C}" dt="2024-10-22T08:28:12.792" v="39" actId="47"/>
        <pc:sldMkLst>
          <pc:docMk/>
          <pc:sldMk cId="3483999599" sldId="284"/>
        </pc:sldMkLst>
      </pc:sldChg>
      <pc:sldChg chg="del">
        <pc:chgData name="sarita dubey" userId="cecb3e12fbbe33ed" providerId="LiveId" clId="{894AA9A4-4726-4075-9725-FA0FC4C3615C}" dt="2024-10-22T08:28:09.485" v="34" actId="47"/>
        <pc:sldMkLst>
          <pc:docMk/>
          <pc:sldMk cId="2865516803" sldId="285"/>
        </pc:sldMkLst>
      </pc:sldChg>
      <pc:sldChg chg="del">
        <pc:chgData name="sarita dubey" userId="cecb3e12fbbe33ed" providerId="LiveId" clId="{894AA9A4-4726-4075-9725-FA0FC4C3615C}" dt="2024-10-22T08:28:16.837" v="46" actId="47"/>
        <pc:sldMkLst>
          <pc:docMk/>
          <pc:sldMk cId="4237778926" sldId="286"/>
        </pc:sldMkLst>
      </pc:sldChg>
      <pc:sldChg chg="del">
        <pc:chgData name="sarita dubey" userId="cecb3e12fbbe33ed" providerId="LiveId" clId="{894AA9A4-4726-4075-9725-FA0FC4C3615C}" dt="2024-10-22T08:28:11.027" v="36" actId="47"/>
        <pc:sldMkLst>
          <pc:docMk/>
          <pc:sldMk cId="1912012592" sldId="287"/>
        </pc:sldMkLst>
      </pc:sldChg>
      <pc:sldChg chg="del">
        <pc:chgData name="sarita dubey" userId="cecb3e12fbbe33ed" providerId="LiveId" clId="{894AA9A4-4726-4075-9725-FA0FC4C3615C}" dt="2024-10-22T08:28:13.364" v="40" actId="47"/>
        <pc:sldMkLst>
          <pc:docMk/>
          <pc:sldMk cId="4083546591" sldId="288"/>
        </pc:sldMkLst>
      </pc:sldChg>
      <pc:sldChg chg="modSp add mod">
        <pc:chgData name="sarita dubey" userId="cecb3e12fbbe33ed" providerId="LiveId" clId="{894AA9A4-4726-4075-9725-FA0FC4C3615C}" dt="2024-10-22T08:24:44.828" v="10" actId="14100"/>
        <pc:sldMkLst>
          <pc:docMk/>
          <pc:sldMk cId="3795246982" sldId="289"/>
        </pc:sldMkLst>
        <pc:spChg chg="mod">
          <ac:chgData name="sarita dubey" userId="cecb3e12fbbe33ed" providerId="LiveId" clId="{894AA9A4-4726-4075-9725-FA0FC4C3615C}" dt="2024-10-22T08:24:44.828" v="10" actId="14100"/>
          <ac:spMkLst>
            <pc:docMk/>
            <pc:sldMk cId="3795246982" sldId="289"/>
            <ac:spMk id="4" creationId="{88467C95-DF23-40B9-B265-2E6F3DE29030}"/>
          </ac:spMkLst>
        </pc:spChg>
      </pc:sldChg>
      <pc:sldChg chg="modSp add mod">
        <pc:chgData name="sarita dubey" userId="cecb3e12fbbe33ed" providerId="LiveId" clId="{894AA9A4-4726-4075-9725-FA0FC4C3615C}" dt="2024-10-22T08:26:03.508" v="17" actId="255"/>
        <pc:sldMkLst>
          <pc:docMk/>
          <pc:sldMk cId="2110618217" sldId="290"/>
        </pc:sldMkLst>
        <pc:spChg chg="mod">
          <ac:chgData name="sarita dubey" userId="cecb3e12fbbe33ed" providerId="LiveId" clId="{894AA9A4-4726-4075-9725-FA0FC4C3615C}" dt="2024-10-22T08:26:03.508" v="17" actId="255"/>
          <ac:spMkLst>
            <pc:docMk/>
            <pc:sldMk cId="2110618217" sldId="290"/>
            <ac:spMk id="4" creationId="{88467C95-DF23-40B9-B265-2E6F3DE29030}"/>
          </ac:spMkLst>
        </pc:spChg>
      </pc:sldChg>
      <pc:sldChg chg="modSp add mod ord">
        <pc:chgData name="sarita dubey" userId="cecb3e12fbbe33ed" providerId="LiveId" clId="{894AA9A4-4726-4075-9725-FA0FC4C3615C}" dt="2024-10-22T08:27:58.182" v="33"/>
        <pc:sldMkLst>
          <pc:docMk/>
          <pc:sldMk cId="641880859" sldId="291"/>
        </pc:sldMkLst>
        <pc:spChg chg="mod">
          <ac:chgData name="sarita dubey" userId="cecb3e12fbbe33ed" providerId="LiveId" clId="{894AA9A4-4726-4075-9725-FA0FC4C3615C}" dt="2024-10-22T08:27:49.455" v="31" actId="20577"/>
          <ac:spMkLst>
            <pc:docMk/>
            <pc:sldMk cId="641880859" sldId="291"/>
            <ac:spMk id="4" creationId="{88467C95-DF23-40B9-B265-2E6F3DE2903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6E6020-4209-49A3-9DC4-18264096E7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7797462-F1DD-4E64-BC14-F17A0F34B5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32FC57-E1F8-4F59-A87C-2833007EAF57}" type="datetimeFigureOut">
              <a:rPr lang="en-US" smtClean="0"/>
              <a:t>10/22/2024</a:t>
            </a:fld>
            <a:endParaRPr lang="en-US"/>
          </a:p>
        </p:txBody>
      </p:sp>
      <p:sp>
        <p:nvSpPr>
          <p:cNvPr id="4" name="Footer Placeholder 3">
            <a:extLst>
              <a:ext uri="{FF2B5EF4-FFF2-40B4-BE49-F238E27FC236}">
                <a16:creationId xmlns:a16="http://schemas.microsoft.com/office/drawing/2014/main" id="{8075F0E3-AC70-4B5A-BCEB-9E3C021C86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48F68B5-925F-4468-95B3-EA77C29C342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8A06BE-7519-4B21-9E1D-AE6D6E69C38F}" type="slidenum">
              <a:rPr lang="en-US" smtClean="0"/>
              <a:t>‹#›</a:t>
            </a:fld>
            <a:endParaRPr lang="en-US"/>
          </a:p>
        </p:txBody>
      </p:sp>
    </p:spTree>
    <p:extLst>
      <p:ext uri="{BB962C8B-B14F-4D97-AF65-F5344CB8AC3E}">
        <p14:creationId xmlns:p14="http://schemas.microsoft.com/office/powerpoint/2010/main" val="2157383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8ACAC0-59EA-4916-9995-398D6BEB88C3}" type="datetimeFigureOut">
              <a:rPr lang="en-US" smtClean="0"/>
              <a:t>10/22/2024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9B2C62-FE30-453D-946B-754E9E42C845}" type="slidenum">
              <a:rPr lang="en-US" smtClean="0"/>
              <a:t>‹#›</a:t>
            </a:fld>
            <a:endParaRPr lang="en-US"/>
          </a:p>
        </p:txBody>
      </p:sp>
    </p:spTree>
    <p:extLst>
      <p:ext uri="{BB962C8B-B14F-4D97-AF65-F5344CB8AC3E}">
        <p14:creationId xmlns:p14="http://schemas.microsoft.com/office/powerpoint/2010/main" val="2922326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a:t>
            </a:fld>
            <a:endParaRPr lang="en-US"/>
          </a:p>
        </p:txBody>
      </p:sp>
    </p:spTree>
    <p:extLst>
      <p:ext uri="{BB962C8B-B14F-4D97-AF65-F5344CB8AC3E}">
        <p14:creationId xmlns:p14="http://schemas.microsoft.com/office/powerpoint/2010/main" val="4181499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2</a:t>
            </a:fld>
            <a:endParaRPr lang="en-US"/>
          </a:p>
        </p:txBody>
      </p:sp>
    </p:spTree>
    <p:extLst>
      <p:ext uri="{BB962C8B-B14F-4D97-AF65-F5344CB8AC3E}">
        <p14:creationId xmlns:p14="http://schemas.microsoft.com/office/powerpoint/2010/main" val="1777375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3</a:t>
            </a:fld>
            <a:endParaRPr lang="en-US"/>
          </a:p>
        </p:txBody>
      </p:sp>
    </p:spTree>
    <p:extLst>
      <p:ext uri="{BB962C8B-B14F-4D97-AF65-F5344CB8AC3E}">
        <p14:creationId xmlns:p14="http://schemas.microsoft.com/office/powerpoint/2010/main" val="4099493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4</a:t>
            </a:fld>
            <a:endParaRPr lang="en-US"/>
          </a:p>
        </p:txBody>
      </p:sp>
    </p:spTree>
    <p:extLst>
      <p:ext uri="{BB962C8B-B14F-4D97-AF65-F5344CB8AC3E}">
        <p14:creationId xmlns:p14="http://schemas.microsoft.com/office/powerpoint/2010/main" val="3525229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2"/>
        </a:solidFill>
        <a:effectLst/>
      </p:bgPr>
    </p:bg>
    <p:spTree>
      <p:nvGrpSpPr>
        <p:cNvPr id="1" name=""/>
        <p:cNvGrpSpPr/>
        <p:nvPr/>
      </p:nvGrpSpPr>
      <p:grpSpPr>
        <a:xfrm>
          <a:off x="0" y="0"/>
          <a:ext cx="0" cy="0"/>
          <a:chOff x="0" y="0"/>
          <a:chExt cx="0" cy="0"/>
        </a:xfrm>
      </p:grpSpPr>
      <p:sp>
        <p:nvSpPr>
          <p:cNvPr id="12" name="Text Placeholder 21">
            <a:extLst>
              <a:ext uri="{FF2B5EF4-FFF2-40B4-BE49-F238E27FC236}">
                <a16:creationId xmlns:a16="http://schemas.microsoft.com/office/drawing/2014/main" id="{F2964EA8-200F-47C5-90C2-1DBA3D6D7CDB}"/>
              </a:ext>
            </a:extLst>
          </p:cNvPr>
          <p:cNvSpPr>
            <a:spLocks noGrp="1"/>
          </p:cNvSpPr>
          <p:nvPr>
            <p:ph type="body" sz="quarter" idx="12"/>
          </p:nvPr>
        </p:nvSpPr>
        <p:spPr>
          <a:xfrm>
            <a:off x="1028700" y="5078187"/>
            <a:ext cx="3222058" cy="964620"/>
          </a:xfrm>
        </p:spPr>
        <p:txBody>
          <a:bodyPr>
            <a:noAutofit/>
          </a:bodyPr>
          <a:lstStyle>
            <a:lvl1pPr marL="0" indent="0">
              <a:buNone/>
              <a:defRPr sz="1400">
                <a:solidFill>
                  <a:schemeClr val="accent2">
                    <a:lumMod val="50000"/>
                  </a:schemeClr>
                </a:solidFill>
              </a:defRPr>
            </a:lvl1pPr>
            <a:lvl2pPr marL="457200" indent="0">
              <a:buNone/>
              <a:defRPr sz="1400">
                <a:solidFill>
                  <a:schemeClr val="bg2">
                    <a:lumMod val="50000"/>
                  </a:schemeClr>
                </a:solidFill>
              </a:defRPr>
            </a:lvl2pPr>
            <a:lvl3pPr marL="914400" indent="0">
              <a:buNone/>
              <a:defRPr sz="1400">
                <a:solidFill>
                  <a:schemeClr val="bg2">
                    <a:lumMod val="50000"/>
                  </a:schemeClr>
                </a:solidFill>
              </a:defRPr>
            </a:lvl3pPr>
            <a:lvl4pPr marL="1371600" indent="0">
              <a:buNone/>
              <a:defRPr sz="1400">
                <a:solidFill>
                  <a:schemeClr val="bg2">
                    <a:lumMod val="50000"/>
                  </a:schemeClr>
                </a:solidFill>
              </a:defRPr>
            </a:lvl4pPr>
            <a:lvl5pPr marL="1828800" indent="0">
              <a:buNone/>
              <a:defRPr sz="1400">
                <a:solidFill>
                  <a:schemeClr val="bg2">
                    <a:lumMod val="50000"/>
                  </a:schemeClr>
                </a:solidFill>
              </a:defRPr>
            </a:lvl5pPr>
          </a:lstStyle>
          <a:p>
            <a:pPr lvl="0"/>
            <a:r>
              <a:rPr lang="en-US"/>
              <a:t>Click to edit Master text styles</a:t>
            </a:r>
          </a:p>
        </p:txBody>
      </p:sp>
      <p:sp>
        <p:nvSpPr>
          <p:cNvPr id="13" name="Picture Placeholder 19">
            <a:extLst>
              <a:ext uri="{FF2B5EF4-FFF2-40B4-BE49-F238E27FC236}">
                <a16:creationId xmlns:a16="http://schemas.microsoft.com/office/drawing/2014/main" id="{7878E298-5074-4E51-993E-34931A897F12}"/>
              </a:ext>
            </a:extLst>
          </p:cNvPr>
          <p:cNvSpPr>
            <a:spLocks noGrp="1"/>
          </p:cNvSpPr>
          <p:nvPr>
            <p:ph type="pic" sz="quarter" idx="11"/>
          </p:nvPr>
        </p:nvSpPr>
        <p:spPr>
          <a:xfrm>
            <a:off x="6221413" y="0"/>
            <a:ext cx="4941887" cy="5726113"/>
          </a:xfrm>
        </p:spPr>
        <p:txBody>
          <a:body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42D26D0E-18C6-4DB1-B3A5-75E29BD65B17}"/>
              </a:ext>
            </a:extLst>
          </p:cNvPr>
          <p:cNvCxnSpPr>
            <a:cxnSpLocks/>
          </p:cNvCxnSpPr>
          <p:nvPr userDrawn="1"/>
        </p:nvCxnSpPr>
        <p:spPr>
          <a:xfrm>
            <a:off x="1028700" y="457211"/>
            <a:ext cx="1142999" cy="0"/>
          </a:xfrm>
          <a:prstGeom prst="line">
            <a:avLst/>
          </a:prstGeom>
          <a:noFill/>
          <a:ln w="15875" cap="flat" cmpd="sng" algn="ctr">
            <a:solidFill>
              <a:schemeClr val="accent2">
                <a:lumMod val="50000"/>
              </a:schemeClr>
            </a:solidFill>
            <a:prstDash val="solid"/>
            <a:miter lim="800000"/>
          </a:ln>
          <a:effectLst/>
        </p:spPr>
      </p:cxnSp>
      <p:sp>
        <p:nvSpPr>
          <p:cNvPr id="2" name="Title 1">
            <a:extLst>
              <a:ext uri="{FF2B5EF4-FFF2-40B4-BE49-F238E27FC236}">
                <a16:creationId xmlns:a16="http://schemas.microsoft.com/office/drawing/2014/main" id="{3989B90B-5C3C-4760-9360-5AE10BF87B9D}"/>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lnSpc>
                <a:spcPct val="90000"/>
              </a:lnSpc>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2916498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3 Column">
    <p:bg>
      <p:bgPr>
        <a:solidFill>
          <a:schemeClr val="accent1"/>
        </a:solidFill>
        <a:effectLst/>
      </p:bgPr>
    </p:b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337C3D7-7DDB-42A8-901A-EC153DD27458}"/>
              </a:ext>
            </a:extLst>
          </p:cNvPr>
          <p:cNvSpPr>
            <a:spLocks noGrp="1"/>
          </p:cNvSpPr>
          <p:nvPr>
            <p:ph type="pic" sz="quarter" idx="10"/>
          </p:nvPr>
        </p:nvSpPr>
        <p:spPr>
          <a:xfrm>
            <a:off x="6210300" y="0"/>
            <a:ext cx="4953000" cy="3302000"/>
          </a:xfrm>
        </p:spPr>
        <p:txBody>
          <a:bodyPr/>
          <a:lstStyle/>
          <a:p>
            <a:r>
              <a:rPr lang="en-US"/>
              <a:t>Click icon to add picture</a:t>
            </a:r>
          </a:p>
        </p:txBody>
      </p:sp>
      <p:sp>
        <p:nvSpPr>
          <p:cNvPr id="10" name="Content Placeholder 2">
            <a:extLst>
              <a:ext uri="{FF2B5EF4-FFF2-40B4-BE49-F238E27FC236}">
                <a16:creationId xmlns:a16="http://schemas.microsoft.com/office/drawing/2014/main" id="{27B95226-A076-4D55-B408-1389A2F8C7A0}"/>
              </a:ext>
            </a:extLst>
          </p:cNvPr>
          <p:cNvSpPr>
            <a:spLocks noGrp="1"/>
          </p:cNvSpPr>
          <p:nvPr>
            <p:ph idx="4294967295" hasCustomPrompt="1"/>
          </p:nvPr>
        </p:nvSpPr>
        <p:spPr>
          <a:xfrm>
            <a:off x="1028700" y="3556002"/>
            <a:ext cx="3108960" cy="2286000"/>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4" name="Content Placeholder 2">
            <a:extLst>
              <a:ext uri="{FF2B5EF4-FFF2-40B4-BE49-F238E27FC236}">
                <a16:creationId xmlns:a16="http://schemas.microsoft.com/office/drawing/2014/main" id="{86673F10-179D-4539-AA33-AE34EC0457EF}"/>
              </a:ext>
            </a:extLst>
          </p:cNvPr>
          <p:cNvSpPr>
            <a:spLocks noGrp="1"/>
          </p:cNvSpPr>
          <p:nvPr>
            <p:ph idx="4294967295" hasCustomPrompt="1"/>
          </p:nvPr>
        </p:nvSpPr>
        <p:spPr>
          <a:xfrm>
            <a:off x="454152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9" name="Content Placeholder 2">
            <a:extLst>
              <a:ext uri="{FF2B5EF4-FFF2-40B4-BE49-F238E27FC236}">
                <a16:creationId xmlns:a16="http://schemas.microsoft.com/office/drawing/2014/main" id="{EB6CFC30-1A59-4D28-9E30-0FF7D632C6A2}"/>
              </a:ext>
            </a:extLst>
          </p:cNvPr>
          <p:cNvSpPr>
            <a:spLocks noGrp="1"/>
          </p:cNvSpPr>
          <p:nvPr>
            <p:ph idx="4294967295" hasCustomPrompt="1"/>
          </p:nvPr>
        </p:nvSpPr>
        <p:spPr>
          <a:xfrm>
            <a:off x="805434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24" name="Date Placeholder 3">
            <a:extLst>
              <a:ext uri="{FF2B5EF4-FFF2-40B4-BE49-F238E27FC236}">
                <a16:creationId xmlns:a16="http://schemas.microsoft.com/office/drawing/2014/main" id="{C4F3CC75-F9FA-4F77-9DD5-7E6C0F5C9829}"/>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99D1A0-04AB-4DD4-B9DB-BDEC5E64C94C}" type="datetime1">
              <a:rPr lang="en-US" smtClean="0"/>
              <a:t>10/22/2024</a:t>
            </a:fld>
            <a:endParaRPr lang="en-US" dirty="0"/>
          </a:p>
        </p:txBody>
      </p:sp>
      <p:sp>
        <p:nvSpPr>
          <p:cNvPr id="25" name="Slide Number Placeholder 5">
            <a:extLst>
              <a:ext uri="{FF2B5EF4-FFF2-40B4-BE49-F238E27FC236}">
                <a16:creationId xmlns:a16="http://schemas.microsoft.com/office/drawing/2014/main" id="{93B5B65C-5DE0-4F81-8115-758CDB591FA7}"/>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1" name="Title 1">
            <a:extLst>
              <a:ext uri="{FF2B5EF4-FFF2-40B4-BE49-F238E27FC236}">
                <a16:creationId xmlns:a16="http://schemas.microsoft.com/office/drawing/2014/main" id="{EF4A2ACE-2D85-4F78-818F-BBA6F6F0CC53}"/>
              </a:ext>
            </a:extLst>
          </p:cNvPr>
          <p:cNvSpPr>
            <a:spLocks noGrp="1"/>
          </p:cNvSpPr>
          <p:nvPr>
            <p:ph type="title" hasCustomPrompt="1"/>
          </p:nvPr>
        </p:nvSpPr>
        <p:spPr>
          <a:xfrm>
            <a:off x="895530" y="539225"/>
            <a:ext cx="3924300" cy="2434386"/>
          </a:xfrm>
        </p:spPr>
        <p:txBody>
          <a:bodyPr vert="horz" lIns="91440" tIns="45720" rIns="91440" bIns="45720" rtlCol="0" anchor="ctr">
            <a:normAutofit/>
          </a:bodyPr>
          <a:lstStyle>
            <a:lvl1pPr>
              <a:defRPr lang="en-US" sz="7200" dirty="0">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Click to add title</a:t>
            </a:r>
          </a:p>
        </p:txBody>
      </p:sp>
      <p:cxnSp>
        <p:nvCxnSpPr>
          <p:cNvPr id="3" name="Straight Connector 2">
            <a:extLst>
              <a:ext uri="{FF2B5EF4-FFF2-40B4-BE49-F238E27FC236}">
                <a16:creationId xmlns:a16="http://schemas.microsoft.com/office/drawing/2014/main" id="{E4DCD8D3-DF79-446E-9961-5797EE888B4C}"/>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0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2"/>
        </a:solidFill>
        <a:effectLst/>
      </p:bgPr>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FCB4EDDC-C544-421C-905C-A4D40D98A51D}"/>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F53EA80-260A-4EE9-83BB-E6DD04DEA906}" type="datetime1">
              <a:rPr lang="en-US" smtClean="0"/>
              <a:t>10/22/2024</a:t>
            </a:fld>
            <a:endParaRPr lang="en-US" dirty="0"/>
          </a:p>
        </p:txBody>
      </p:sp>
      <p:sp>
        <p:nvSpPr>
          <p:cNvPr id="16" name="Slide Number Placeholder 5">
            <a:extLst>
              <a:ext uri="{FF2B5EF4-FFF2-40B4-BE49-F238E27FC236}">
                <a16:creationId xmlns:a16="http://schemas.microsoft.com/office/drawing/2014/main" id="{D9CBFDBF-2D2B-469A-9B2F-72F90474FB6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1BA55D6-2810-4163-9D43-FEDA674E2D4C}"/>
              </a:ext>
            </a:extLst>
          </p:cNvPr>
          <p:cNvSpPr>
            <a:spLocks noGrp="1"/>
          </p:cNvSpPr>
          <p:nvPr>
            <p:ph type="title" hasCustomPrompt="1"/>
          </p:nvPr>
        </p:nvSpPr>
        <p:spPr>
          <a:xfrm>
            <a:off x="896829" y="573503"/>
            <a:ext cx="10156826" cy="1369591"/>
          </a:xfrm>
        </p:spPr>
        <p:txBody>
          <a:bodyPr vert="horz" lIns="91440" tIns="45720" rIns="91440" bIns="45720" rtlCol="0" anchor="ctr">
            <a:no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C9E87E0B-D644-4037-B322-715C648BAD3B}"/>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41959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9" name="Picture Placeholder 15">
            <a:extLst>
              <a:ext uri="{FF2B5EF4-FFF2-40B4-BE49-F238E27FC236}">
                <a16:creationId xmlns:a16="http://schemas.microsoft.com/office/drawing/2014/main" id="{940246AD-CE4F-4FD8-BCF6-5BA9ED62ACDA}"/>
              </a:ext>
            </a:extLst>
          </p:cNvPr>
          <p:cNvSpPr>
            <a:spLocks noGrp="1"/>
          </p:cNvSpPr>
          <p:nvPr>
            <p:ph type="pic" sz="quarter" idx="11"/>
          </p:nvPr>
        </p:nvSpPr>
        <p:spPr>
          <a:xfrm>
            <a:off x="6210300" y="3543302"/>
            <a:ext cx="4953000" cy="2849562"/>
          </a:xfrm>
        </p:spPr>
        <p:txBody>
          <a:bodyPr/>
          <a:lstStyle/>
          <a:p>
            <a:r>
              <a:rPr lang="en-US"/>
              <a:t>Click icon to add picture</a:t>
            </a:r>
            <a:endParaRPr lang="en-US" dirty="0"/>
          </a:p>
        </p:txBody>
      </p:sp>
      <p:sp>
        <p:nvSpPr>
          <p:cNvPr id="10" name="Picture Placeholder 13">
            <a:extLst>
              <a:ext uri="{FF2B5EF4-FFF2-40B4-BE49-F238E27FC236}">
                <a16:creationId xmlns:a16="http://schemas.microsoft.com/office/drawing/2014/main" id="{F8ECBB79-D5D3-4ECE-99F9-1B6834629E46}"/>
              </a:ext>
            </a:extLst>
          </p:cNvPr>
          <p:cNvSpPr>
            <a:spLocks noGrp="1"/>
          </p:cNvSpPr>
          <p:nvPr>
            <p:ph type="pic" sz="quarter" idx="10"/>
          </p:nvPr>
        </p:nvSpPr>
        <p:spPr>
          <a:xfrm>
            <a:off x="6210300" y="465138"/>
            <a:ext cx="4953000" cy="2849562"/>
          </a:xfrm>
        </p:spPr>
        <p:txBody>
          <a:bodyPr/>
          <a:lstStyle/>
          <a:p>
            <a:r>
              <a:rPr lang="en-US"/>
              <a:t>Click icon to add picture</a:t>
            </a:r>
            <a:endParaRPr lang="en-US" dirty="0"/>
          </a:p>
        </p:txBody>
      </p:sp>
      <p:sp>
        <p:nvSpPr>
          <p:cNvPr id="11" name="Text Placeholder 22">
            <a:extLst>
              <a:ext uri="{FF2B5EF4-FFF2-40B4-BE49-F238E27FC236}">
                <a16:creationId xmlns:a16="http://schemas.microsoft.com/office/drawing/2014/main" id="{C667C6DE-A3D4-4738-B7FC-43FB39FD7A28}"/>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defRPr>
            </a:lvl1pPr>
          </a:lstStyle>
          <a:p>
            <a:pPr lvl="0"/>
            <a:r>
              <a:rPr lang="en-US" dirty="0"/>
              <a:t>01</a:t>
            </a:r>
          </a:p>
        </p:txBody>
      </p:sp>
      <p:sp>
        <p:nvSpPr>
          <p:cNvPr id="12" name="Text Placeholder 18">
            <a:extLst>
              <a:ext uri="{FF2B5EF4-FFF2-40B4-BE49-F238E27FC236}">
                <a16:creationId xmlns:a16="http://schemas.microsoft.com/office/drawing/2014/main" id="{12C18C04-19C8-4ECC-83E8-6E65128CEF48}"/>
              </a:ext>
            </a:extLst>
          </p:cNvPr>
          <p:cNvSpPr>
            <a:spLocks noGrp="1"/>
          </p:cNvSpPr>
          <p:nvPr>
            <p:ph type="body" sz="quarter" idx="13"/>
          </p:nvPr>
        </p:nvSpPr>
        <p:spPr>
          <a:xfrm>
            <a:off x="1040130" y="2009776"/>
            <a:ext cx="3924300" cy="2849562"/>
          </a:xfrm>
        </p:spPr>
        <p:txBody>
          <a:bodyPr>
            <a:normAutofit/>
          </a:bodyPr>
          <a:lstStyle>
            <a:lvl1pPr marL="0" indent="0">
              <a:buNone/>
              <a:defRPr sz="1600">
                <a:solidFill>
                  <a:schemeClr val="tx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15" name="Text Placeholder 14">
            <a:extLst>
              <a:ext uri="{FF2B5EF4-FFF2-40B4-BE49-F238E27FC236}">
                <a16:creationId xmlns:a16="http://schemas.microsoft.com/office/drawing/2014/main" id="{4D14E5D8-EB42-4C87-B4AE-4746909A2D33}"/>
              </a:ext>
            </a:extLst>
          </p:cNvPr>
          <p:cNvSpPr>
            <a:spLocks noGrp="1"/>
          </p:cNvSpPr>
          <p:nvPr>
            <p:ph type="body" sz="quarter" idx="16"/>
          </p:nvPr>
        </p:nvSpPr>
        <p:spPr>
          <a:xfrm>
            <a:off x="1039813" y="5067300"/>
            <a:ext cx="3913187" cy="1319213"/>
          </a:xfrm>
        </p:spPr>
        <p:txBody>
          <a:bodyPr>
            <a:normAutofit/>
          </a:bodyPr>
          <a:lstStyle>
            <a:lvl1pPr>
              <a:defRPr lang="en-US" sz="1600" kern="1200" dirty="0" smtClean="0">
                <a:solidFill>
                  <a:schemeClr val="tx2">
                    <a:lumMod val="50000"/>
                  </a:schemeClr>
                </a:solidFill>
                <a:latin typeface="+mn-lt"/>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 styles</a:t>
            </a:r>
          </a:p>
        </p:txBody>
      </p:sp>
      <p:sp>
        <p:nvSpPr>
          <p:cNvPr id="20" name="Date Placeholder 3">
            <a:extLst>
              <a:ext uri="{FF2B5EF4-FFF2-40B4-BE49-F238E27FC236}">
                <a16:creationId xmlns:a16="http://schemas.microsoft.com/office/drawing/2014/main" id="{0649945F-7BBD-4042-AA34-709CE3402EE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CD80274-DEF2-4F5D-8F74-69D0554CED55}" type="datetime1">
              <a:rPr lang="en-US" smtClean="0"/>
              <a:t>10/22/2024</a:t>
            </a:fld>
            <a:endParaRPr lang="en-US" dirty="0"/>
          </a:p>
        </p:txBody>
      </p:sp>
      <p:sp>
        <p:nvSpPr>
          <p:cNvPr id="21" name="Slide Number Placeholder 5">
            <a:extLst>
              <a:ext uri="{FF2B5EF4-FFF2-40B4-BE49-F238E27FC236}">
                <a16:creationId xmlns:a16="http://schemas.microsoft.com/office/drawing/2014/main" id="{51936C4A-DE5F-4BFE-AED0-47E48CD4605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4" name="Title 1">
            <a:extLst>
              <a:ext uri="{FF2B5EF4-FFF2-40B4-BE49-F238E27FC236}">
                <a16:creationId xmlns:a16="http://schemas.microsoft.com/office/drawing/2014/main" id="{F981B703-4F1F-41A6-AD71-3FFB2820FF1D}"/>
              </a:ext>
            </a:extLst>
          </p:cNvPr>
          <p:cNvSpPr>
            <a:spLocks noGrp="1"/>
          </p:cNvSpPr>
          <p:nvPr>
            <p:ph type="title" hasCustomPrompt="1"/>
          </p:nvPr>
        </p:nvSpPr>
        <p:spPr>
          <a:xfrm>
            <a:off x="1040130" y="465136"/>
            <a:ext cx="3935647" cy="1340615"/>
          </a:xfrm>
        </p:spPr>
        <p:txBody>
          <a:bodyPr vert="horz" lIns="91440" tIns="45720" rIns="91440" bIns="45720" rtlCol="0" anchor="ctr">
            <a:noAutofit/>
          </a:bodyPr>
          <a:lstStyle>
            <a:lvl1pPr>
              <a:defRPr lang="en-US" dirty="0">
                <a:solidFill>
                  <a:schemeClr val="tx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Ref idx="1001">
        <a:schemeClr val="bg2"/>
      </p:bgRef>
    </p:bg>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661D25CF-5413-4949-A54A-8716608406B5}"/>
              </a:ext>
            </a:extLst>
          </p:cNvPr>
          <p:cNvSpPr>
            <a:spLocks noGrp="1"/>
          </p:cNvSpPr>
          <p:nvPr>
            <p:ph type="body" sz="quarter" idx="11"/>
          </p:nvPr>
        </p:nvSpPr>
        <p:spPr>
          <a:xfrm>
            <a:off x="7258050" y="2000250"/>
            <a:ext cx="4667250" cy="3398837"/>
          </a:xfrm>
        </p:spPr>
        <p:txBody>
          <a:bodyPr>
            <a:normAutofit/>
          </a:bodyPr>
          <a:lstStyle>
            <a:lvl1pPr marL="0" indent="0">
              <a:lnSpc>
                <a:spcPct val="150000"/>
              </a:lnSpc>
              <a:buNone/>
              <a:defRPr sz="2000">
                <a:solidFill>
                  <a:schemeClr val="accent2">
                    <a:lumMod val="50000"/>
                  </a:schemeClr>
                </a:solidFill>
              </a:defRPr>
            </a:lvl1pPr>
          </a:lstStyle>
          <a:p>
            <a:pPr lvl="0"/>
            <a:r>
              <a:rPr lang="en-US"/>
              <a:t>Click to edit Master text styles</a:t>
            </a:r>
          </a:p>
        </p:txBody>
      </p:sp>
      <p:sp>
        <p:nvSpPr>
          <p:cNvPr id="35" name="Date Placeholder 3">
            <a:extLst>
              <a:ext uri="{FF2B5EF4-FFF2-40B4-BE49-F238E27FC236}">
                <a16:creationId xmlns:a16="http://schemas.microsoft.com/office/drawing/2014/main" id="{224E3A4F-8479-4D38-A6D4-85F0883F379F}"/>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9D4DA8-2D4A-4F06-BECA-044AF4113FB4}" type="datetime1">
              <a:rPr lang="en-US" smtClean="0"/>
              <a:t>10/22/2024</a:t>
            </a:fld>
            <a:endParaRPr lang="en-US" dirty="0"/>
          </a:p>
        </p:txBody>
      </p:sp>
      <p:sp>
        <p:nvSpPr>
          <p:cNvPr id="36" name="Slide Number Placeholder 5">
            <a:extLst>
              <a:ext uri="{FF2B5EF4-FFF2-40B4-BE49-F238E27FC236}">
                <a16:creationId xmlns:a16="http://schemas.microsoft.com/office/drawing/2014/main" id="{D5A5341A-4863-40E8-8B9A-FB4E719257AE}"/>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AD2FED0-CD95-48B0-B54A-1F64F952C6C0}"/>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p>
        </p:txBody>
      </p:sp>
      <p:cxnSp>
        <p:nvCxnSpPr>
          <p:cNvPr id="3" name="Straight Connector 2">
            <a:extLst>
              <a:ext uri="{FF2B5EF4-FFF2-40B4-BE49-F238E27FC236}">
                <a16:creationId xmlns:a16="http://schemas.microsoft.com/office/drawing/2014/main" id="{68EF5E91-A275-4181-9C62-BC0773AD0512}"/>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271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accent1"/>
        </a:solidFill>
        <a:effectLst/>
      </p:bgPr>
    </p:bg>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423630CA-0A51-4B04-A57B-9E412A8FCD1F}"/>
              </a:ext>
            </a:extLst>
          </p:cNvPr>
          <p:cNvSpPr>
            <a:spLocks noGrp="1"/>
          </p:cNvSpPr>
          <p:nvPr>
            <p:ph type="pic" sz="quarter" idx="12"/>
          </p:nvPr>
        </p:nvSpPr>
        <p:spPr>
          <a:xfrm>
            <a:off x="8847137" y="3862387"/>
            <a:ext cx="2316163" cy="2538413"/>
          </a:xfrm>
        </p:spPr>
        <p:txBody>
          <a:bodyPr/>
          <a:lstStyle/>
          <a:p>
            <a:r>
              <a:rPr lang="en-US"/>
              <a:t>Click icon to add picture</a:t>
            </a:r>
          </a:p>
        </p:txBody>
      </p:sp>
      <p:sp>
        <p:nvSpPr>
          <p:cNvPr id="16" name="Picture Placeholder 15">
            <a:extLst>
              <a:ext uri="{FF2B5EF4-FFF2-40B4-BE49-F238E27FC236}">
                <a16:creationId xmlns:a16="http://schemas.microsoft.com/office/drawing/2014/main" id="{3C994AE8-9E30-418E-8361-5D851AFA42C5}"/>
              </a:ext>
            </a:extLst>
          </p:cNvPr>
          <p:cNvSpPr>
            <a:spLocks noGrp="1"/>
          </p:cNvSpPr>
          <p:nvPr>
            <p:ph type="pic" sz="quarter" idx="11"/>
          </p:nvPr>
        </p:nvSpPr>
        <p:spPr>
          <a:xfrm>
            <a:off x="6210300" y="3854450"/>
            <a:ext cx="2316163" cy="2538413"/>
          </a:xfrm>
        </p:spPr>
        <p:txBody>
          <a:bodyPr/>
          <a:lstStyle/>
          <a:p>
            <a:r>
              <a:rPr lang="en-US"/>
              <a:t>Click icon to add picture</a:t>
            </a:r>
          </a:p>
        </p:txBody>
      </p:sp>
      <p:sp>
        <p:nvSpPr>
          <p:cNvPr id="14" name="Picture Placeholder 13">
            <a:extLst>
              <a:ext uri="{FF2B5EF4-FFF2-40B4-BE49-F238E27FC236}">
                <a16:creationId xmlns:a16="http://schemas.microsoft.com/office/drawing/2014/main" id="{3D4E5783-2917-458E-BE61-F3D5AAA8F976}"/>
              </a:ext>
            </a:extLst>
          </p:cNvPr>
          <p:cNvSpPr>
            <a:spLocks noGrp="1"/>
          </p:cNvSpPr>
          <p:nvPr>
            <p:ph type="pic" sz="quarter" idx="10"/>
          </p:nvPr>
        </p:nvSpPr>
        <p:spPr>
          <a:xfrm>
            <a:off x="6210300" y="465138"/>
            <a:ext cx="4953000" cy="3090862"/>
          </a:xfrm>
        </p:spPr>
        <p:txBody>
          <a:bodyPr/>
          <a:lstStyle/>
          <a:p>
            <a:r>
              <a:rPr lang="en-US"/>
              <a:t>Click icon to add picture</a:t>
            </a:r>
          </a:p>
        </p:txBody>
      </p:sp>
      <p:sp>
        <p:nvSpPr>
          <p:cNvPr id="23" name="Text Placeholder 22">
            <a:extLst>
              <a:ext uri="{FF2B5EF4-FFF2-40B4-BE49-F238E27FC236}">
                <a16:creationId xmlns:a16="http://schemas.microsoft.com/office/drawing/2014/main" id="{B1D734B5-5F1C-4E34-81FF-AD75105E8391}"/>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latin typeface="+mj-lt"/>
              </a:defRPr>
            </a:lvl1pPr>
          </a:lstStyle>
          <a:p>
            <a:pPr lvl="0"/>
            <a:r>
              <a:rPr lang="en-US" dirty="0"/>
              <a:t>01</a:t>
            </a:r>
          </a:p>
        </p:txBody>
      </p:sp>
      <p:sp>
        <p:nvSpPr>
          <p:cNvPr id="19" name="Text Placeholder 18">
            <a:extLst>
              <a:ext uri="{FF2B5EF4-FFF2-40B4-BE49-F238E27FC236}">
                <a16:creationId xmlns:a16="http://schemas.microsoft.com/office/drawing/2014/main" id="{65757DE8-43D6-4A47-ABC9-B39EC8016CB2}"/>
              </a:ext>
            </a:extLst>
          </p:cNvPr>
          <p:cNvSpPr>
            <a:spLocks noGrp="1"/>
          </p:cNvSpPr>
          <p:nvPr>
            <p:ph type="body" sz="quarter" idx="13"/>
          </p:nvPr>
        </p:nvSpPr>
        <p:spPr>
          <a:xfrm>
            <a:off x="1040130" y="2009775"/>
            <a:ext cx="3924300" cy="4391025"/>
          </a:xfrm>
        </p:spPr>
        <p:txBody>
          <a:bodyPr>
            <a:normAutofit/>
          </a:bodyPr>
          <a:lstStyle>
            <a:lvl1pPr marL="0" indent="0">
              <a:lnSpc>
                <a:spcPct val="150000"/>
              </a:lnSpc>
              <a:buNone/>
              <a:defRPr sz="1600">
                <a:solidFill>
                  <a:schemeClr val="accent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30" name="Date Placeholder 3">
            <a:extLst>
              <a:ext uri="{FF2B5EF4-FFF2-40B4-BE49-F238E27FC236}">
                <a16:creationId xmlns:a16="http://schemas.microsoft.com/office/drawing/2014/main" id="{984C97B0-0D42-4831-9ABD-390370C0F0B6}"/>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C81873-7D47-483D-BCB4-50DD9806C720}" type="datetime1">
              <a:rPr lang="en-US" smtClean="0"/>
              <a:t>10/22/2024</a:t>
            </a:fld>
            <a:endParaRPr lang="en-US" dirty="0"/>
          </a:p>
        </p:txBody>
      </p:sp>
      <p:sp>
        <p:nvSpPr>
          <p:cNvPr id="31" name="Slide Number Placeholder 5">
            <a:extLst>
              <a:ext uri="{FF2B5EF4-FFF2-40B4-BE49-F238E27FC236}">
                <a16:creationId xmlns:a16="http://schemas.microsoft.com/office/drawing/2014/main" id="{CE8438DF-723C-49AB-AD18-1C40F107F5B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032FDE8-62A6-4290-88E6-2795313DE27E}"/>
              </a:ext>
            </a:extLst>
          </p:cNvPr>
          <p:cNvSpPr>
            <a:spLocks noGrp="1"/>
          </p:cNvSpPr>
          <p:nvPr>
            <p:ph type="title" hasCustomPrompt="1"/>
          </p:nvPr>
        </p:nvSpPr>
        <p:spPr>
          <a:xfrm>
            <a:off x="1028700" y="465137"/>
            <a:ext cx="3935647" cy="1340615"/>
          </a:xfrm>
        </p:spPr>
        <p:txBody>
          <a:bodyPr vert="horz" lIns="91440" tIns="45720" rIns="91440" bIns="45720" rtlCol="0" anchor="ctr">
            <a:noAutofit/>
          </a:bodyPr>
          <a:lstStyle>
            <a:lvl1pPr>
              <a:defRPr lang="en-US">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2"/>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BC85317C-3A2D-483F-B913-714129E195A2}"/>
              </a:ext>
            </a:extLst>
          </p:cNvPr>
          <p:cNvSpPr>
            <a:spLocks noGrp="1"/>
          </p:cNvSpPr>
          <p:nvPr>
            <p:ph type="body" sz="quarter" idx="13" hasCustomPrompt="1"/>
          </p:nvPr>
        </p:nvSpPr>
        <p:spPr>
          <a:xfrm>
            <a:off x="2773045" y="2426610"/>
            <a:ext cx="2378075" cy="1111250"/>
          </a:xfrm>
        </p:spPr>
        <p:txBody>
          <a:bodyPr>
            <a:noAutofit/>
          </a:bodyPr>
          <a:lstStyle>
            <a:lvl1pPr marL="0" indent="0">
              <a:lnSpc>
                <a:spcPct val="90000"/>
              </a:lnSpc>
              <a:buNone/>
              <a:defRPr sz="8800">
                <a:solidFill>
                  <a:schemeClr val="bg1"/>
                </a:solidFill>
              </a:defRPr>
            </a:lvl1pPr>
          </a:lstStyle>
          <a:p>
            <a:pPr lvl="0"/>
            <a:r>
              <a:rPr lang="en-US" dirty="0"/>
              <a:t>02</a:t>
            </a:r>
          </a:p>
        </p:txBody>
      </p:sp>
      <p:sp>
        <p:nvSpPr>
          <p:cNvPr id="2" name="Title 1">
            <a:extLst>
              <a:ext uri="{FF2B5EF4-FFF2-40B4-BE49-F238E27FC236}">
                <a16:creationId xmlns:a16="http://schemas.microsoft.com/office/drawing/2014/main" id="{C45DFEC7-1EEC-4FF2-868A-9799EA69FE87}"/>
              </a:ext>
            </a:extLst>
          </p:cNvPr>
          <p:cNvSpPr>
            <a:spLocks noGrp="1"/>
          </p:cNvSpPr>
          <p:nvPr>
            <p:ph type="title"/>
          </p:nvPr>
        </p:nvSpPr>
        <p:spPr>
          <a:xfrm>
            <a:off x="3037155" y="2714986"/>
            <a:ext cx="6674802" cy="655320"/>
          </a:xfrm>
        </p:spPr>
        <p:txBody>
          <a:bodyPr vert="horz" lIns="91440" tIns="45720" rIns="91440" bIns="45720" rtlCol="0">
            <a:normAutofit/>
          </a:bodyPr>
          <a:lstStyle>
            <a:lvl1pPr>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and Graph">
    <p:bg>
      <p:bgPr>
        <a:solidFill>
          <a:schemeClr val="bg2"/>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10/22/2024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10/22/2024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7" name="Picture Placeholder 6">
            <a:extLst>
              <a:ext uri="{FF2B5EF4-FFF2-40B4-BE49-F238E27FC236}">
                <a16:creationId xmlns:a16="http://schemas.microsoft.com/office/drawing/2014/main" id="{2364FFEF-B933-46C6-A918-A80C987DB70F}"/>
              </a:ext>
            </a:extLst>
          </p:cNvPr>
          <p:cNvSpPr>
            <a:spLocks noGrp="1"/>
          </p:cNvSpPr>
          <p:nvPr>
            <p:ph type="pic" sz="quarter" idx="10"/>
          </p:nvPr>
        </p:nvSpPr>
        <p:spPr>
          <a:xfrm>
            <a:off x="1022147" y="0"/>
            <a:ext cx="3938588" cy="6400800"/>
          </a:xfrm>
        </p:spPr>
        <p:txBody>
          <a:bodyPr/>
          <a:lstStyle/>
          <a:p>
            <a:r>
              <a:rPr lang="en-US"/>
              <a:t>Click icon to add picture</a:t>
            </a:r>
          </a:p>
        </p:txBody>
      </p:sp>
      <p:pic>
        <p:nvPicPr>
          <p:cNvPr id="4" name="Picture 3" hidden="1">
            <a:extLst>
              <a:ext uri="{FF2B5EF4-FFF2-40B4-BE49-F238E27FC236}">
                <a16:creationId xmlns:a16="http://schemas.microsoft.com/office/drawing/2014/main" id="{59E5EAF8-68C2-4910-8F66-D9320B9574C2}"/>
              </a:ext>
            </a:extLst>
          </p:cNvPr>
          <p:cNvPicPr>
            <a:picLocks noChangeAspect="1"/>
          </p:cNvPicPr>
          <p:nvPr userDrawn="1"/>
        </p:nvPicPr>
        <p:blipFill>
          <a:blip r:embed="rId2"/>
          <a:stretch>
            <a:fillRect/>
          </a:stretch>
        </p:blipFill>
        <p:spPr>
          <a:xfrm>
            <a:off x="5947967" y="2105933"/>
            <a:ext cx="5297883" cy="1024217"/>
          </a:xfrm>
          <a:prstGeom prst="rect">
            <a:avLst/>
          </a:prstGeom>
        </p:spPr>
      </p:pic>
      <p:sp>
        <p:nvSpPr>
          <p:cNvPr id="5" name="Title 4">
            <a:extLst>
              <a:ext uri="{FF2B5EF4-FFF2-40B4-BE49-F238E27FC236}">
                <a16:creationId xmlns:a16="http://schemas.microsoft.com/office/drawing/2014/main" id="{E3BE48E1-D3BE-4B52-B2EC-13A514CB0530}"/>
              </a:ext>
            </a:extLst>
          </p:cNvPr>
          <p:cNvSpPr>
            <a:spLocks noGrp="1"/>
          </p:cNvSpPr>
          <p:nvPr>
            <p:ph type="title"/>
          </p:nvPr>
        </p:nvSpPr>
        <p:spPr>
          <a:xfrm>
            <a:off x="5947966" y="2105933"/>
            <a:ext cx="5297883" cy="2237467"/>
          </a:xfrm>
        </p:spPr>
        <p:txBody>
          <a:bodyPr anchor="t">
            <a:normAutofit/>
          </a:bodyPr>
          <a:lstStyle>
            <a:lvl1pPr>
              <a:lnSpc>
                <a:spcPct val="150000"/>
              </a:lnSpc>
              <a:spcBef>
                <a:spcPts val="1000"/>
              </a:spcBef>
              <a:defRPr sz="2000">
                <a:solidFill>
                  <a:schemeClr val="accent2">
                    <a:lumMod val="50000"/>
                  </a:schemeClr>
                </a:solidFill>
              </a:defRPr>
            </a:lvl1pPr>
          </a:lstStyle>
          <a:p>
            <a:r>
              <a:rPr lang="en-US"/>
              <a:t>Click to edit Master title style</a:t>
            </a:r>
          </a:p>
        </p:txBody>
      </p:sp>
    </p:spTree>
    <p:extLst>
      <p:ext uri="{BB962C8B-B14F-4D97-AF65-F5344CB8AC3E}">
        <p14:creationId xmlns:p14="http://schemas.microsoft.com/office/powerpoint/2010/main" val="251674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meline">
    <p:bg>
      <p:bgRef idx="1001">
        <a:schemeClr val="bg2"/>
      </p:bgRef>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50815B22-13FE-47CD-9F79-73704A278BD7}"/>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DB74C9-B808-4394-A017-79C83B2524EF}" type="datetime1">
              <a:rPr lang="en-US" smtClean="0"/>
              <a:t>10/22/2024</a:t>
            </a:fld>
            <a:endParaRPr lang="en-US" dirty="0"/>
          </a:p>
        </p:txBody>
      </p:sp>
      <p:sp>
        <p:nvSpPr>
          <p:cNvPr id="16" name="Slide Number Placeholder 5">
            <a:extLst>
              <a:ext uri="{FF2B5EF4-FFF2-40B4-BE49-F238E27FC236}">
                <a16:creationId xmlns:a16="http://schemas.microsoft.com/office/drawing/2014/main" id="{D7669539-CB64-44F5-999D-7B9E61F8AF9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3" name="Content Placeholder 2">
            <a:extLst>
              <a:ext uri="{FF2B5EF4-FFF2-40B4-BE49-F238E27FC236}">
                <a16:creationId xmlns:a16="http://schemas.microsoft.com/office/drawing/2014/main" id="{822BA076-F3B9-47CB-80C2-BE29F157D044}"/>
              </a:ext>
            </a:extLst>
          </p:cNvPr>
          <p:cNvSpPr>
            <a:spLocks noGrp="1"/>
          </p:cNvSpPr>
          <p:nvPr>
            <p:ph sz="quarter" idx="11"/>
          </p:nvPr>
        </p:nvSpPr>
        <p:spPr>
          <a:xfrm>
            <a:off x="854075" y="1625600"/>
            <a:ext cx="10499725"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E909627E-FE70-43A1-B0CB-4D4F6C32C2D0}"/>
              </a:ext>
            </a:extLst>
          </p:cNvPr>
          <p:cNvSpPr>
            <a:spLocks noGrp="1"/>
          </p:cNvSpPr>
          <p:nvPr>
            <p:ph type="title" hasCustomPrompt="1"/>
          </p:nvPr>
        </p:nvSpPr>
        <p:spPr>
          <a:xfrm>
            <a:off x="854074" y="122239"/>
            <a:ext cx="10499725" cy="1355724"/>
          </a:xfrm>
        </p:spPr>
        <p:txBody>
          <a:bodyPr vert="horz" lIns="91440" tIns="45720" rIns="91440" bIns="45720" rtlCol="0" anchor="ctr">
            <a:normAutofit/>
          </a:bodyPr>
          <a:lstStyle>
            <a:lvl1pPr algn="ctr">
              <a:defRPr lang="en-US">
                <a:solidFill>
                  <a:schemeClr val="accent2">
                    <a:lumMod val="50000"/>
                  </a:schemeClr>
                </a:solidFill>
                <a:ea typeface="+mn-ea"/>
                <a:cs typeface="+mn-cs"/>
              </a:defRPr>
            </a:lvl1pPr>
          </a:lstStyle>
          <a:p>
            <a:pPr lvl="0"/>
            <a:r>
              <a:rPr lang="en-US" dirty="0"/>
              <a:t>Click to edit Master text styles</a:t>
            </a:r>
          </a:p>
        </p:txBody>
      </p:sp>
    </p:spTree>
    <p:extLst>
      <p:ext uri="{BB962C8B-B14F-4D97-AF65-F5344CB8AC3E}">
        <p14:creationId xmlns:p14="http://schemas.microsoft.com/office/powerpoint/2010/main" val="147694759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accent2"/>
        </a:solidFill>
        <a:effectLst/>
      </p:bgPr>
    </p:bg>
    <p:spTree>
      <p:nvGrpSpPr>
        <p:cNvPr id="1" name=""/>
        <p:cNvGrpSpPr/>
        <p:nvPr/>
      </p:nvGrpSpPr>
      <p:grpSpPr>
        <a:xfrm>
          <a:off x="0" y="0"/>
          <a:ext cx="0" cy="0"/>
          <a:chOff x="0" y="0"/>
          <a:chExt cx="0" cy="0"/>
        </a:xfrm>
      </p:grpSpPr>
      <p:sp>
        <p:nvSpPr>
          <p:cNvPr id="34" name="Text Placeholder 22">
            <a:extLst>
              <a:ext uri="{FF2B5EF4-FFF2-40B4-BE49-F238E27FC236}">
                <a16:creationId xmlns:a16="http://schemas.microsoft.com/office/drawing/2014/main" id="{41BF345D-81AF-4851-83A1-623398489054}"/>
              </a:ext>
            </a:extLst>
          </p:cNvPr>
          <p:cNvSpPr>
            <a:spLocks noGrp="1"/>
          </p:cNvSpPr>
          <p:nvPr>
            <p:ph type="body" sz="quarter" idx="21" hasCustomPrompt="1"/>
          </p:nvPr>
        </p:nvSpPr>
        <p:spPr>
          <a:xfrm>
            <a:off x="761917" y="517972"/>
            <a:ext cx="3108960" cy="1333500"/>
          </a:xfrm>
        </p:spPr>
        <p:txBody>
          <a:bodyPr>
            <a:noAutofit/>
          </a:bodyPr>
          <a:lstStyle>
            <a:lvl1pPr marL="0" indent="0">
              <a:lnSpc>
                <a:spcPct val="90000"/>
              </a:lnSpc>
              <a:buNone/>
              <a:defRPr sz="8800" b="1">
                <a:solidFill>
                  <a:schemeClr val="tx1"/>
                </a:solidFill>
              </a:defRPr>
            </a:lvl1pPr>
          </a:lstStyle>
          <a:p>
            <a:pPr lvl="0"/>
            <a:r>
              <a:rPr lang="en-US" dirty="0"/>
              <a:t>01</a:t>
            </a:r>
          </a:p>
        </p:txBody>
      </p:sp>
      <p:sp>
        <p:nvSpPr>
          <p:cNvPr id="21" name="Picture Placeholder 20">
            <a:extLst>
              <a:ext uri="{FF2B5EF4-FFF2-40B4-BE49-F238E27FC236}">
                <a16:creationId xmlns:a16="http://schemas.microsoft.com/office/drawing/2014/main" id="{EC4F3A57-45ED-498D-858C-3EE63DF129C4}"/>
              </a:ext>
            </a:extLst>
          </p:cNvPr>
          <p:cNvSpPr>
            <a:spLocks noGrp="1"/>
          </p:cNvSpPr>
          <p:nvPr>
            <p:ph type="pic" sz="quarter" idx="11"/>
          </p:nvPr>
        </p:nvSpPr>
        <p:spPr>
          <a:xfrm>
            <a:off x="1036601" y="3552677"/>
            <a:ext cx="1874874" cy="2848123"/>
          </a:xfrm>
        </p:spPr>
        <p:txBody>
          <a:bodyPr/>
          <a:lstStyle/>
          <a:p>
            <a:r>
              <a:rPr lang="en-US"/>
              <a:t>Click icon to add picture</a:t>
            </a:r>
          </a:p>
        </p:txBody>
      </p:sp>
      <p:sp>
        <p:nvSpPr>
          <p:cNvPr id="22" name="Picture Placeholder 20">
            <a:extLst>
              <a:ext uri="{FF2B5EF4-FFF2-40B4-BE49-F238E27FC236}">
                <a16:creationId xmlns:a16="http://schemas.microsoft.com/office/drawing/2014/main" id="{1AC5BB09-E3BA-4948-93B3-EDCAAB803112}"/>
              </a:ext>
            </a:extLst>
          </p:cNvPr>
          <p:cNvSpPr>
            <a:spLocks noGrp="1"/>
          </p:cNvSpPr>
          <p:nvPr>
            <p:ph type="pic" sz="quarter" idx="12"/>
          </p:nvPr>
        </p:nvSpPr>
        <p:spPr>
          <a:xfrm>
            <a:off x="3101197" y="3552677"/>
            <a:ext cx="1874874" cy="2848123"/>
          </a:xfrm>
        </p:spPr>
        <p:txBody>
          <a:bodyPr/>
          <a:lstStyle/>
          <a:p>
            <a:r>
              <a:rPr lang="en-US"/>
              <a:t>Click icon to add picture</a:t>
            </a:r>
            <a:endParaRPr lang="en-US" dirty="0"/>
          </a:p>
        </p:txBody>
      </p:sp>
      <p:sp>
        <p:nvSpPr>
          <p:cNvPr id="23" name="Picture Placeholder 20">
            <a:extLst>
              <a:ext uri="{FF2B5EF4-FFF2-40B4-BE49-F238E27FC236}">
                <a16:creationId xmlns:a16="http://schemas.microsoft.com/office/drawing/2014/main" id="{BF83C6B7-5484-4586-8830-098BDCD9C987}"/>
              </a:ext>
            </a:extLst>
          </p:cNvPr>
          <p:cNvSpPr>
            <a:spLocks noGrp="1"/>
          </p:cNvSpPr>
          <p:nvPr>
            <p:ph type="pic" sz="quarter" idx="13"/>
          </p:nvPr>
        </p:nvSpPr>
        <p:spPr>
          <a:xfrm>
            <a:off x="5166324" y="3552677"/>
            <a:ext cx="1874874" cy="2848123"/>
          </a:xfrm>
        </p:spPr>
        <p:txBody>
          <a:bodyPr/>
          <a:lstStyle/>
          <a:p>
            <a:r>
              <a:rPr lang="en-US"/>
              <a:t>Click icon to add picture</a:t>
            </a:r>
          </a:p>
        </p:txBody>
      </p:sp>
      <p:sp>
        <p:nvSpPr>
          <p:cNvPr id="24" name="Picture Placeholder 20">
            <a:extLst>
              <a:ext uri="{FF2B5EF4-FFF2-40B4-BE49-F238E27FC236}">
                <a16:creationId xmlns:a16="http://schemas.microsoft.com/office/drawing/2014/main" id="{0C5663B1-EED6-4D80-A7C2-19E1366387A4}"/>
              </a:ext>
            </a:extLst>
          </p:cNvPr>
          <p:cNvSpPr>
            <a:spLocks noGrp="1"/>
          </p:cNvSpPr>
          <p:nvPr>
            <p:ph type="pic" sz="quarter" idx="14"/>
          </p:nvPr>
        </p:nvSpPr>
        <p:spPr>
          <a:xfrm>
            <a:off x="7239069" y="3552677"/>
            <a:ext cx="1874874" cy="2848123"/>
          </a:xfrm>
        </p:spPr>
        <p:txBody>
          <a:bodyPr/>
          <a:lstStyle/>
          <a:p>
            <a:r>
              <a:rPr lang="en-US"/>
              <a:t>Click icon to add picture</a:t>
            </a:r>
          </a:p>
        </p:txBody>
      </p:sp>
      <p:sp>
        <p:nvSpPr>
          <p:cNvPr id="25" name="Picture Placeholder 20">
            <a:extLst>
              <a:ext uri="{FF2B5EF4-FFF2-40B4-BE49-F238E27FC236}">
                <a16:creationId xmlns:a16="http://schemas.microsoft.com/office/drawing/2014/main" id="{D21E7B61-407B-40A7-9AF6-0D7E7106BCFC}"/>
              </a:ext>
            </a:extLst>
          </p:cNvPr>
          <p:cNvSpPr>
            <a:spLocks noGrp="1"/>
          </p:cNvSpPr>
          <p:nvPr>
            <p:ph type="pic" sz="quarter" idx="15"/>
          </p:nvPr>
        </p:nvSpPr>
        <p:spPr>
          <a:xfrm>
            <a:off x="9296046" y="3552677"/>
            <a:ext cx="1874874" cy="2848123"/>
          </a:xfrm>
        </p:spPr>
        <p:txBody>
          <a:bodyPr/>
          <a:lstStyle/>
          <a:p>
            <a:r>
              <a:rPr lang="en-US"/>
              <a:t>Click icon to add picture</a:t>
            </a:r>
          </a:p>
        </p:txBody>
      </p:sp>
      <p:sp>
        <p:nvSpPr>
          <p:cNvPr id="30" name="Date Placeholder 3">
            <a:extLst>
              <a:ext uri="{FF2B5EF4-FFF2-40B4-BE49-F238E27FC236}">
                <a16:creationId xmlns:a16="http://schemas.microsoft.com/office/drawing/2014/main" id="{415C3ACC-5A8A-46E6-BA0D-90ADD27E2F85}"/>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D2DF6D-B715-4785-8DEA-9165C638CF44}" type="datetime1">
              <a:rPr lang="en-US" smtClean="0"/>
              <a:t>10/22/2024</a:t>
            </a:fld>
            <a:endParaRPr lang="en-US" dirty="0"/>
          </a:p>
        </p:txBody>
      </p:sp>
      <p:sp>
        <p:nvSpPr>
          <p:cNvPr id="31" name="Slide Number Placeholder 5">
            <a:extLst>
              <a:ext uri="{FF2B5EF4-FFF2-40B4-BE49-F238E27FC236}">
                <a16:creationId xmlns:a16="http://schemas.microsoft.com/office/drawing/2014/main" id="{0D00A5C2-DCEE-4CB3-9307-61EB88B1D59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3E8CB70-B054-4294-AD29-EE7A75C723E5}"/>
              </a:ext>
            </a:extLst>
          </p:cNvPr>
          <p:cNvSpPr>
            <a:spLocks noGrp="1"/>
          </p:cNvSpPr>
          <p:nvPr>
            <p:ph type="title"/>
          </p:nvPr>
        </p:nvSpPr>
        <p:spPr>
          <a:xfrm>
            <a:off x="1051560" y="651507"/>
            <a:ext cx="8991563" cy="1005839"/>
          </a:xfrm>
        </p:spPr>
        <p:txBody>
          <a:bodyPr vert="horz" lIns="91440" tIns="45720" rIns="91440" bIns="45720" rtlCol="0" anchor="ctr">
            <a:noAutofit/>
          </a:bodyPr>
          <a:lstStyle>
            <a:lvl1pPr>
              <a:lnSpc>
                <a:spcPct val="90000"/>
              </a:lnSpc>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
        <p:nvSpPr>
          <p:cNvPr id="4" name="Text Placeholder 3">
            <a:extLst>
              <a:ext uri="{FF2B5EF4-FFF2-40B4-BE49-F238E27FC236}">
                <a16:creationId xmlns:a16="http://schemas.microsoft.com/office/drawing/2014/main" id="{28E0D608-4E7A-4014-9F62-CB43A0C83943}"/>
              </a:ext>
            </a:extLst>
          </p:cNvPr>
          <p:cNvSpPr>
            <a:spLocks noGrp="1"/>
          </p:cNvSpPr>
          <p:nvPr>
            <p:ph type="body" sz="quarter" idx="16" hasCustomPrompt="1"/>
          </p:nvPr>
        </p:nvSpPr>
        <p:spPr>
          <a:xfrm>
            <a:off x="1036638" y="2717800"/>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6" name="Text Placeholder 3">
            <a:extLst>
              <a:ext uri="{FF2B5EF4-FFF2-40B4-BE49-F238E27FC236}">
                <a16:creationId xmlns:a16="http://schemas.microsoft.com/office/drawing/2014/main" id="{9C3A63B0-4EEA-45BC-A016-5FDA0969EA00}"/>
              </a:ext>
            </a:extLst>
          </p:cNvPr>
          <p:cNvSpPr>
            <a:spLocks noGrp="1"/>
          </p:cNvSpPr>
          <p:nvPr>
            <p:ph type="body" sz="quarter" idx="17" hasCustomPrompt="1"/>
          </p:nvPr>
        </p:nvSpPr>
        <p:spPr>
          <a:xfrm>
            <a:off x="30861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7" name="Text Placeholder 3">
            <a:extLst>
              <a:ext uri="{FF2B5EF4-FFF2-40B4-BE49-F238E27FC236}">
                <a16:creationId xmlns:a16="http://schemas.microsoft.com/office/drawing/2014/main" id="{7080679B-5220-4478-B631-7112F870B7AC}"/>
              </a:ext>
            </a:extLst>
          </p:cNvPr>
          <p:cNvSpPr>
            <a:spLocks noGrp="1"/>
          </p:cNvSpPr>
          <p:nvPr>
            <p:ph type="body" sz="quarter" idx="18" hasCustomPrompt="1"/>
          </p:nvPr>
        </p:nvSpPr>
        <p:spPr>
          <a:xfrm>
            <a:off x="51435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8" name="Text Placeholder 3">
            <a:extLst>
              <a:ext uri="{FF2B5EF4-FFF2-40B4-BE49-F238E27FC236}">
                <a16:creationId xmlns:a16="http://schemas.microsoft.com/office/drawing/2014/main" id="{9E4F61A3-2797-46FB-ACA7-0443E3BBDD20}"/>
              </a:ext>
            </a:extLst>
          </p:cNvPr>
          <p:cNvSpPr>
            <a:spLocks noGrp="1"/>
          </p:cNvSpPr>
          <p:nvPr>
            <p:ph type="body" sz="quarter" idx="19" hasCustomPrompt="1"/>
          </p:nvPr>
        </p:nvSpPr>
        <p:spPr>
          <a:xfrm>
            <a:off x="723907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9" name="Text Placeholder 3">
            <a:extLst>
              <a:ext uri="{FF2B5EF4-FFF2-40B4-BE49-F238E27FC236}">
                <a16:creationId xmlns:a16="http://schemas.microsoft.com/office/drawing/2014/main" id="{14ED733B-1DE9-4FDC-BD5F-2BE3BB07C93E}"/>
              </a:ext>
            </a:extLst>
          </p:cNvPr>
          <p:cNvSpPr>
            <a:spLocks noGrp="1"/>
          </p:cNvSpPr>
          <p:nvPr>
            <p:ph type="body" sz="quarter" idx="20" hasCustomPrompt="1"/>
          </p:nvPr>
        </p:nvSpPr>
        <p:spPr>
          <a:xfrm>
            <a:off x="930402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Tree>
    <p:extLst>
      <p:ext uri="{BB962C8B-B14F-4D97-AF65-F5344CB8AC3E}">
        <p14:creationId xmlns:p14="http://schemas.microsoft.com/office/powerpoint/2010/main" val="240585809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1 Column">
    <p:bg>
      <p:bgPr>
        <a:solidFill>
          <a:schemeClr val="bg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275B11D-8F3F-472B-BBCC-A4F7415AC0A5}"/>
              </a:ext>
            </a:extLst>
          </p:cNvPr>
          <p:cNvSpPr>
            <a:spLocks noGrp="1"/>
          </p:cNvSpPr>
          <p:nvPr>
            <p:ph type="pic" sz="quarter" idx="10"/>
          </p:nvPr>
        </p:nvSpPr>
        <p:spPr>
          <a:xfrm>
            <a:off x="1028700" y="3543300"/>
            <a:ext cx="3924300" cy="3314700"/>
          </a:xfrm>
        </p:spPr>
        <p:txBody>
          <a:bodyPr/>
          <a:lstStyle/>
          <a:p>
            <a:r>
              <a:rPr lang="en-US"/>
              <a:t>Click icon to add picture</a:t>
            </a:r>
          </a:p>
        </p:txBody>
      </p:sp>
      <p:sp>
        <p:nvSpPr>
          <p:cNvPr id="6" name="Content Placeholder 2">
            <a:extLst>
              <a:ext uri="{FF2B5EF4-FFF2-40B4-BE49-F238E27FC236}">
                <a16:creationId xmlns:a16="http://schemas.microsoft.com/office/drawing/2014/main" id="{99F0629D-1A5F-4F4F-90D6-430379624EFF}"/>
              </a:ext>
            </a:extLst>
          </p:cNvPr>
          <p:cNvSpPr>
            <a:spLocks noGrp="1"/>
          </p:cNvSpPr>
          <p:nvPr>
            <p:ph idx="4294967295"/>
          </p:nvPr>
        </p:nvSpPr>
        <p:spPr>
          <a:xfrm>
            <a:off x="6191250" y="1981200"/>
            <a:ext cx="4972050" cy="4473575"/>
          </a:xfrm>
        </p:spPr>
        <p:txBody>
          <a:bodyPr>
            <a:normAutofit/>
          </a:bodyPr>
          <a:lstStyle>
            <a:lvl1pPr marL="0" indent="0">
              <a:buNone/>
              <a:defRPr/>
            </a:lvl1pPr>
          </a:lstStyle>
          <a:p>
            <a:pPr lvl="0"/>
            <a:r>
              <a:rPr lang="en-US" sz="1600">
                <a:solidFill>
                  <a:schemeClr val="tx2">
                    <a:lumMod val="50000"/>
                  </a:schemeClr>
                </a:solidFill>
                <a:latin typeface="Biome Light" panose="020B0303030204020804" pitchFamily="34" charset="0"/>
                <a:cs typeface="Biome Light" panose="020B0303030204020804" pitchFamily="34" charset="0"/>
              </a:rPr>
              <a:t>Click to edit Master text styles</a:t>
            </a:r>
          </a:p>
        </p:txBody>
      </p:sp>
      <p:sp>
        <p:nvSpPr>
          <p:cNvPr id="17" name="Date Placeholder 3">
            <a:extLst>
              <a:ext uri="{FF2B5EF4-FFF2-40B4-BE49-F238E27FC236}">
                <a16:creationId xmlns:a16="http://schemas.microsoft.com/office/drawing/2014/main" id="{218C063B-0EE9-4FD5-A116-241C245452A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37AE72A-09B6-4D56-855D-4360BD347914}" type="datetime1">
              <a:rPr lang="en-US" smtClean="0"/>
              <a:t>10/22/2024</a:t>
            </a:fld>
            <a:endParaRPr lang="en-US" dirty="0"/>
          </a:p>
        </p:txBody>
      </p:sp>
      <p:sp>
        <p:nvSpPr>
          <p:cNvPr id="18" name="Slide Number Placeholder 5">
            <a:extLst>
              <a:ext uri="{FF2B5EF4-FFF2-40B4-BE49-F238E27FC236}">
                <a16:creationId xmlns:a16="http://schemas.microsoft.com/office/drawing/2014/main" id="{D417B369-6569-4DCC-B684-BE1A7C5D0B8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4AEEC1A7-43C3-481E-95D0-5616242E1A01}"/>
              </a:ext>
            </a:extLst>
          </p:cNvPr>
          <p:cNvSpPr>
            <a:spLocks noGrp="1"/>
          </p:cNvSpPr>
          <p:nvPr>
            <p:ph type="title" hasCustomPrompt="1"/>
          </p:nvPr>
        </p:nvSpPr>
        <p:spPr>
          <a:xfrm>
            <a:off x="895534" y="539225"/>
            <a:ext cx="3924300" cy="2434386"/>
          </a:xfrm>
        </p:spPr>
        <p:txBody>
          <a:bodyPr vert="horz" lIns="91440" tIns="45720" rIns="91440" bIns="45720" rtlCol="0" anchor="ctr">
            <a:norm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DC6CF0E0-8FF2-4FE7-AC69-85BEFA656508}"/>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10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E5577C8-AB8C-4B8A-A01F-113B16C4DCA3}" type="datetime1">
              <a:rPr lang="en-US" smtClean="0"/>
              <a:t>10/22/2024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9" r:id="rId8"/>
    <p:sldLayoutId id="2147483655" r:id="rId9"/>
    <p:sldLayoutId id="2147483656" r:id="rId10"/>
    <p:sldLayoutId id="2147483658" r:id="rId11"/>
    <p:sldLayoutId id="2147483657"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8" userDrawn="1">
          <p15:clr>
            <a:srgbClr val="F26B43"/>
          </p15:clr>
        </p15:guide>
        <p15:guide id="2" pos="1176" userDrawn="1">
          <p15:clr>
            <a:srgbClr val="F26B43"/>
          </p15:clr>
        </p15:guide>
        <p15:guide id="3" pos="1296" userDrawn="1">
          <p15:clr>
            <a:srgbClr val="F26B43"/>
          </p15:clr>
        </p15:guide>
        <p15:guide id="4" pos="1824" userDrawn="1">
          <p15:clr>
            <a:srgbClr val="F26B43"/>
          </p15:clr>
        </p15:guide>
        <p15:guide id="5" pos="1944" userDrawn="1">
          <p15:clr>
            <a:srgbClr val="F26B43"/>
          </p15:clr>
        </p15:guide>
        <p15:guide id="6" pos="2472" userDrawn="1">
          <p15:clr>
            <a:srgbClr val="F26B43"/>
          </p15:clr>
        </p15:guide>
        <p15:guide id="7" pos="2592" userDrawn="1">
          <p15:clr>
            <a:srgbClr val="F26B43"/>
          </p15:clr>
        </p15:guide>
        <p15:guide id="8" pos="3120" userDrawn="1">
          <p15:clr>
            <a:srgbClr val="F26B43"/>
          </p15:clr>
        </p15:guide>
        <p15:guide id="9" pos="3240" userDrawn="1">
          <p15:clr>
            <a:srgbClr val="F26B43"/>
          </p15:clr>
        </p15:guide>
        <p15:guide id="10" pos="3792" userDrawn="1">
          <p15:clr>
            <a:srgbClr val="F26B43"/>
          </p15:clr>
        </p15:guide>
        <p15:guide id="11" pos="3912" userDrawn="1">
          <p15:clr>
            <a:srgbClr val="F26B43"/>
          </p15:clr>
        </p15:guide>
        <p15:guide id="12" pos="4416" userDrawn="1">
          <p15:clr>
            <a:srgbClr val="F26B43"/>
          </p15:clr>
        </p15:guide>
        <p15:guide id="13" pos="4560" userDrawn="1">
          <p15:clr>
            <a:srgbClr val="F26B43"/>
          </p15:clr>
        </p15:guide>
        <p15:guide id="14" pos="5088" userDrawn="1">
          <p15:clr>
            <a:srgbClr val="F26B43"/>
          </p15:clr>
        </p15:guide>
        <p15:guide id="15" pos="5208" userDrawn="1">
          <p15:clr>
            <a:srgbClr val="F26B43"/>
          </p15:clr>
        </p15:guide>
        <p15:guide id="16" pos="5736" userDrawn="1">
          <p15:clr>
            <a:srgbClr val="F26B43"/>
          </p15:clr>
        </p15:guide>
        <p15:guide id="17" pos="5856" userDrawn="1">
          <p15:clr>
            <a:srgbClr val="F26B43"/>
          </p15:clr>
        </p15:guide>
        <p15:guide id="18" pos="6384" userDrawn="1">
          <p15:clr>
            <a:srgbClr val="F26B43"/>
          </p15:clr>
        </p15:guide>
        <p15:guide id="19" pos="6504" userDrawn="1">
          <p15:clr>
            <a:srgbClr val="F26B43"/>
          </p15:clr>
        </p15:guide>
        <p15:guide id="20" pos="7032" userDrawn="1">
          <p15:clr>
            <a:srgbClr val="F26B43"/>
          </p15:clr>
        </p15:guide>
        <p15:guide id="21" orient="horz" pos="288" userDrawn="1">
          <p15:clr>
            <a:srgbClr val="F26B43"/>
          </p15:clr>
        </p15:guide>
        <p15:guide id="22" orient="horz" pos="1128" userDrawn="1">
          <p15:clr>
            <a:srgbClr val="F26B43"/>
          </p15:clr>
        </p15:guide>
        <p15:guide id="23" orient="horz" pos="1248" userDrawn="1">
          <p15:clr>
            <a:srgbClr val="F26B43"/>
          </p15:clr>
        </p15:guide>
        <p15:guide id="24" orient="horz" pos="2088" userDrawn="1">
          <p15:clr>
            <a:srgbClr val="F26B43"/>
          </p15:clr>
        </p15:guide>
        <p15:guide id="25" orient="horz" pos="2232" userDrawn="1">
          <p15:clr>
            <a:srgbClr val="F26B43"/>
          </p15:clr>
        </p15:guide>
        <p15:guide id="26" orient="horz" pos="3048" userDrawn="1">
          <p15:clr>
            <a:srgbClr val="F26B43"/>
          </p15:clr>
        </p15:guide>
        <p15:guide id="27" orient="horz" pos="3192" userDrawn="1">
          <p15:clr>
            <a:srgbClr val="F26B43"/>
          </p15:clr>
        </p15:guide>
        <p15:guide id="28"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139485"/>
            <a:ext cx="12192000" cy="6718516"/>
          </a:xfrm>
        </p:spPr>
        <p:txBody>
          <a:bodyPr>
            <a:normAutofit fontScale="90000"/>
          </a:bodyPr>
          <a:lstStyle/>
          <a:p>
            <a:pPr algn="ctr"/>
            <a:br>
              <a:rPr lang="en-GB" sz="31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br>
              <a:rPr lang="en-GB" sz="31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br>
              <a:rPr lang="en-GB" sz="31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br>
              <a:rPr lang="en-GB" sz="31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br>
              <a:rPr lang="en-GB" sz="31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r>
              <a:rPr lang="en-GB" sz="31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Pre Ph.D. Course Work </a:t>
            </a:r>
            <a:br>
              <a:rPr lang="en-GB" sz="3100" b="1" dirty="0">
                <a:latin typeface="Times New Roman" panose="02020603050405020304" pitchFamily="18" charset="0"/>
                <a:ea typeface="Aptos" panose="020B0004020202020204" pitchFamily="34" charset="0"/>
                <a:cs typeface="Times New Roman" panose="02020603050405020304" pitchFamily="18" charset="0"/>
              </a:rPr>
            </a:br>
            <a:r>
              <a:rPr lang="en-GB" sz="3100" b="1" dirty="0">
                <a:latin typeface="Times New Roman" panose="02020603050405020304" pitchFamily="18" charset="0"/>
                <a:ea typeface="Aptos" panose="020B0004020202020204" pitchFamily="34" charset="0"/>
                <a:cs typeface="Times New Roman" panose="02020603050405020304" pitchFamily="18" charset="0"/>
              </a:rPr>
              <a:t>(Common Compulsory Course – II)</a:t>
            </a:r>
            <a:br>
              <a:rPr lang="en-GB" sz="3100" b="1" dirty="0">
                <a:latin typeface="Times New Roman" panose="02020603050405020304" pitchFamily="18" charset="0"/>
                <a:ea typeface="Aptos" panose="020B0004020202020204" pitchFamily="34" charset="0"/>
                <a:cs typeface="Times New Roman" panose="02020603050405020304" pitchFamily="18" charset="0"/>
              </a:rPr>
            </a:br>
            <a:br>
              <a:rPr lang="en-GB" sz="3100" b="1" dirty="0">
                <a:latin typeface="Times New Roman" panose="02020603050405020304" pitchFamily="18" charset="0"/>
                <a:ea typeface="Aptos" panose="020B0004020202020204" pitchFamily="34" charset="0"/>
                <a:cs typeface="Times New Roman" panose="02020603050405020304" pitchFamily="18" charset="0"/>
              </a:rPr>
            </a:br>
            <a:br>
              <a:rPr lang="en-GB" sz="3100" b="1" dirty="0">
                <a:latin typeface="Times New Roman" panose="02020603050405020304" pitchFamily="18" charset="0"/>
                <a:ea typeface="Aptos" panose="020B0004020202020204" pitchFamily="34" charset="0"/>
                <a:cs typeface="Times New Roman" panose="02020603050405020304" pitchFamily="18" charset="0"/>
              </a:rPr>
            </a:br>
            <a: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Dr Sarita Pandey</a:t>
            </a:r>
            <a:b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Assistant Professor of English</a:t>
            </a:r>
            <a:b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3100" b="1" dirty="0" err="1">
                <a:solidFill>
                  <a:srgbClr val="FF0000"/>
                </a:solidFill>
                <a:latin typeface="Times New Roman" panose="02020603050405020304" pitchFamily="18" charset="0"/>
                <a:ea typeface="Aptos" panose="020B0004020202020204" pitchFamily="34" charset="0"/>
                <a:cs typeface="Times New Roman" panose="02020603050405020304" pitchFamily="18" charset="0"/>
              </a:rPr>
              <a:t>Jananayak</a:t>
            </a:r>
            <a: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 Chandrashekhar University, Ballia, U.P., India</a:t>
            </a:r>
            <a:br>
              <a:rPr lang="en-US" sz="7200" dirty="0">
                <a:solidFill>
                  <a:srgbClr val="FF0000"/>
                </a:solidFill>
              </a:rPr>
            </a:br>
            <a:br>
              <a:rPr lang="en-IN" dirty="0"/>
            </a:br>
            <a:br>
              <a:rPr lang="en-US" dirty="0"/>
            </a:br>
            <a:endParaRPr lang="en-US" dirty="0"/>
          </a:p>
        </p:txBody>
      </p:sp>
    </p:spTree>
    <p:extLst>
      <p:ext uri="{BB962C8B-B14F-4D97-AF65-F5344CB8AC3E}">
        <p14:creationId xmlns:p14="http://schemas.microsoft.com/office/powerpoint/2010/main" val="64188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139485"/>
            <a:ext cx="11825207" cy="6718516"/>
          </a:xfrm>
        </p:spPr>
        <p:txBody>
          <a:bodyPr>
            <a:normAutofit fontScale="90000"/>
          </a:bodyPr>
          <a:lstStyle/>
          <a:p>
            <a:pPr marL="457200" indent="-457200">
              <a:buFont typeface="Arial" panose="020B0604020202020204" pitchFamily="34" charset="0"/>
              <a:buChar char="•"/>
            </a:pPr>
            <a:r>
              <a:rPr lang="en-US" sz="2700" u="sng" dirty="0">
                <a:solidFill>
                  <a:srgbClr val="FF0000"/>
                </a:solidFill>
                <a:latin typeface="Times New Roman" panose="02020603050405020304" pitchFamily="18" charset="0"/>
                <a:cs typeface="Times New Roman" panose="02020603050405020304" pitchFamily="18" charset="0"/>
              </a:rPr>
              <a:t>Identification of Publication Misconduct, Complaints and Appeals</a:t>
            </a:r>
            <a:br>
              <a:rPr lang="en-US" sz="2700" u="sng" dirty="0">
                <a:solidFill>
                  <a:srgbClr val="FF0000"/>
                </a:solidFill>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u="sng" dirty="0">
                <a:latin typeface="Times New Roman" panose="02020603050405020304" pitchFamily="18" charset="0"/>
                <a:cs typeface="Times New Roman" panose="02020603050405020304" pitchFamily="18" charset="0"/>
              </a:rPr>
              <a:t>Publication misconduct</a:t>
            </a:r>
            <a:r>
              <a:rPr lang="en-US" sz="2700" dirty="0">
                <a:latin typeface="Times New Roman" panose="02020603050405020304" pitchFamily="18" charset="0"/>
                <a:cs typeface="Times New Roman" panose="02020603050405020304" pitchFamily="18" charset="0"/>
              </a:rPr>
              <a:t>: Plagiarism, authorship (guest, gift), Conflict of interest, redundant/duplicate publication, fabrication, falsification, Lack of consent, sabotage, selective reporting, misrepresentation of data.</a:t>
            </a:r>
            <a:br>
              <a:rPr lang="en-US" sz="2700" dirty="0">
                <a:latin typeface="Times New Roman" panose="02020603050405020304" pitchFamily="18" charset="0"/>
                <a:cs typeface="Times New Roman" panose="02020603050405020304" pitchFamily="18" charset="0"/>
              </a:rPr>
            </a:br>
            <a:br>
              <a:rPr lang="en-US" sz="2700" u="sng" dirty="0">
                <a:solidFill>
                  <a:srgbClr val="FF0000"/>
                </a:solidFill>
                <a:latin typeface="Times New Roman" panose="02020603050405020304" pitchFamily="18" charset="0"/>
                <a:cs typeface="Times New Roman" panose="02020603050405020304" pitchFamily="18" charset="0"/>
              </a:rPr>
            </a:br>
            <a:r>
              <a:rPr lang="en-US" sz="2700" u="sng" dirty="0">
                <a:solidFill>
                  <a:srgbClr val="FF0000"/>
                </a:solidFill>
                <a:latin typeface="Times New Roman" panose="02020603050405020304" pitchFamily="18" charset="0"/>
                <a:cs typeface="Times New Roman" panose="02020603050405020304" pitchFamily="18" charset="0"/>
              </a:rPr>
              <a:t>How to handle reviewer misconduct when he is rude and constructed review, conflict of interest, appropriation of author’s data or idea</a:t>
            </a:r>
            <a:r>
              <a:rPr lang="en-US" sz="2700" dirty="0">
                <a:solidFill>
                  <a:srgbClr val="FF0000"/>
                </a:solidFill>
                <a:latin typeface="Times New Roman" panose="02020603050405020304" pitchFamily="18" charset="0"/>
                <a:cs typeface="Times New Roman" panose="02020603050405020304" pitchFamily="18" charset="0"/>
              </a:rPr>
              <a:t> </a:t>
            </a:r>
            <a:br>
              <a:rPr lang="en-US" sz="2700" dirty="0">
                <a:solidFill>
                  <a:srgbClr val="FF0000"/>
                </a:solidFill>
                <a:latin typeface="Times New Roman" panose="02020603050405020304" pitchFamily="18" charset="0"/>
                <a:cs typeface="Times New Roman" panose="02020603050405020304" pitchFamily="18" charset="0"/>
              </a:rPr>
            </a:br>
            <a:br>
              <a:rPr lang="en-US" sz="2700" u="sng" dirty="0">
                <a:solidFill>
                  <a:srgbClr val="FF000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If he is rude, comment of reviewer can be deleted. Editor can reject him for further review.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If COI arises, editor can take a second opinion about the research paper. Paper can be sent for single/double blind peer review.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If problem of author’s data or idea arises, COPE guidelines can be followed.</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Fair mechanism should be followed. Authors can appeal to editorial decisions.</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Further correct the unintentional faults or any unwanted textual and numerical date revision.</a:t>
            </a:r>
            <a:br>
              <a:rPr lang="en-US" dirty="0"/>
            </a:br>
            <a:endParaRPr lang="en-US" dirty="0"/>
          </a:p>
        </p:txBody>
      </p:sp>
    </p:spTree>
    <p:extLst>
      <p:ext uri="{BB962C8B-B14F-4D97-AF65-F5344CB8AC3E}">
        <p14:creationId xmlns:p14="http://schemas.microsoft.com/office/powerpoint/2010/main" val="225930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139485"/>
            <a:ext cx="12192000" cy="6718516"/>
          </a:xfrm>
        </p:spPr>
        <p:txBody>
          <a:bodyPr>
            <a:normAutofit fontScale="90000"/>
          </a:bodyPr>
          <a:lstStyle/>
          <a:p>
            <a:r>
              <a:rPr lang="en-US" sz="3100" u="sng" dirty="0">
                <a:solidFill>
                  <a:srgbClr val="FF0000"/>
                </a:solidFill>
                <a:latin typeface="Times New Roman" panose="02020603050405020304" pitchFamily="18" charset="0"/>
                <a:cs typeface="Times New Roman" panose="02020603050405020304" pitchFamily="18" charset="0"/>
              </a:rPr>
              <a:t>Identification of Publication Misconduct, Complaints and Appeals</a:t>
            </a:r>
            <a:br>
              <a:rPr lang="en-US" sz="3100" u="sng" dirty="0">
                <a:solidFill>
                  <a:srgbClr val="FF0000"/>
                </a:solidFill>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Editor mediates all types of communication between authors and peer reviewers in time of review activities.</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Complaints and Appeals</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Reaction process happened during the post-publication of an article made by an author.</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Former author points out critically where fabrication, falsification and plagiarism is done in the next published article of the accused author. </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Prior author launches a complaint before the editor under whose jurisdiction the later author publishes his article.</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Complaint is handled by the editorial board of the journal and decides the course of action.</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Feedback is provided to the complaint.</a:t>
            </a:r>
            <a:br>
              <a:rPr lang="en-US" dirty="0"/>
            </a:br>
            <a:br>
              <a:rPr lang="en-US" dirty="0"/>
            </a:br>
            <a:endParaRPr lang="en-US" dirty="0"/>
          </a:p>
        </p:txBody>
      </p:sp>
    </p:spTree>
    <p:extLst>
      <p:ext uri="{BB962C8B-B14F-4D97-AF65-F5344CB8AC3E}">
        <p14:creationId xmlns:p14="http://schemas.microsoft.com/office/powerpoint/2010/main" val="3795246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139485"/>
            <a:ext cx="12192000" cy="6718516"/>
          </a:xfrm>
        </p:spPr>
        <p:txBody>
          <a:bodyPr>
            <a:normAutofit fontScale="90000"/>
          </a:bodyPr>
          <a:lstStyle/>
          <a:p>
            <a:pPr marL="285750" indent="-285750"/>
            <a:r>
              <a:rPr lang="en-US" sz="3100" u="sng" dirty="0">
                <a:solidFill>
                  <a:srgbClr val="FF0000"/>
                </a:solidFill>
                <a:latin typeface="Times New Roman" panose="02020603050405020304" pitchFamily="18" charset="0"/>
                <a:cs typeface="Times New Roman" panose="02020603050405020304" pitchFamily="18" charset="0"/>
              </a:rPr>
              <a:t>Complaints and Appeals</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Complainant is not satisfied regarding the complaint then he submit the complaint to the committee of publication ethics.</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b="1" u="sng" dirty="0">
                <a:latin typeface="Times New Roman" panose="02020603050405020304" pitchFamily="18" charset="0"/>
                <a:cs typeface="Times New Roman" panose="02020603050405020304" pitchFamily="18" charset="0"/>
              </a:rPr>
              <a:t>Appeals</a:t>
            </a:r>
            <a:br>
              <a:rPr lang="en-US" sz="3100" b="1" u="sng"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Next step where editorial board informs the author about his misconduct.</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The reaction is taken from the editor and request is sent with proper justification.</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Authenticated information sent.</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Communication with editor for further decision.</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Editor will take the final decision.</a:t>
            </a:r>
            <a:br>
              <a:rPr lang="en-US" dirty="0"/>
            </a:br>
            <a:br>
              <a:rPr lang="en-US" dirty="0"/>
            </a:br>
            <a:endParaRPr lang="en-US" dirty="0"/>
          </a:p>
        </p:txBody>
      </p:sp>
    </p:spTree>
    <p:extLst>
      <p:ext uri="{BB962C8B-B14F-4D97-AF65-F5344CB8AC3E}">
        <p14:creationId xmlns:p14="http://schemas.microsoft.com/office/powerpoint/2010/main" val="2110618217"/>
      </p:ext>
    </p:extLst>
  </p:cSld>
  <p:clrMapOvr>
    <a:masterClrMapping/>
  </p:clrMapOvr>
</p:sld>
</file>

<file path=ppt/theme/theme1.xml><?xml version="1.0" encoding="utf-8"?>
<a:theme xmlns:a="http://schemas.openxmlformats.org/drawingml/2006/main" name="Office Theme">
  <a:themeElements>
    <a:clrScheme name="Minimalist Presentation">
      <a:dk1>
        <a:sysClr val="windowText" lastClr="000000"/>
      </a:dk1>
      <a:lt1>
        <a:sysClr val="window" lastClr="FFFFFF"/>
      </a:lt1>
      <a:dk2>
        <a:srgbClr val="ABABAB"/>
      </a:dk2>
      <a:lt2>
        <a:srgbClr val="F2F1EE"/>
      </a:lt2>
      <a:accent1>
        <a:srgbClr val="D8D2CD"/>
      </a:accent1>
      <a:accent2>
        <a:srgbClr val="C0C9C2"/>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Biome Light"/>
        <a:ea typeface=""/>
        <a:cs typeface=""/>
      </a:majorFont>
      <a:minorFont>
        <a:latin typeface="Biom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color presentation_Win32_LW_v2.potx" id="{B7F4C684-7BE5-4BD8-BEBE-7F207A45F474}" vid="{9091DE1E-F617-4C59-950B-F96736B889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6A1B7BBB-8F46-4BA8-85EC-2ECC1D2E3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10211-FBDE-44DA-8AD6-29E596B2975F}">
  <ds:schemaRefs>
    <ds:schemaRef ds:uri="http://schemas.microsoft.com/sharepoint/v3/contenttype/forms"/>
  </ds:schemaRefs>
</ds:datastoreItem>
</file>

<file path=customXml/itemProps3.xml><?xml version="1.0" encoding="utf-8"?>
<ds:datastoreItem xmlns:ds="http://schemas.openxmlformats.org/officeDocument/2006/customXml" ds:itemID="{D0976319-4513-485C-AD3A-E56C39927A38}">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Minimalist color presentation</Template>
  <TotalTime>8</TotalTime>
  <Words>441</Words>
  <Application>Microsoft Office PowerPoint</Application>
  <PresentationFormat>Widescreen</PresentationFormat>
  <Paragraphs>12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Biome Light</vt:lpstr>
      <vt:lpstr>Calibri</vt:lpstr>
      <vt:lpstr>Times New Roman</vt:lpstr>
      <vt:lpstr>Office Theme</vt:lpstr>
      <vt:lpstr>     Pre Ph.D. Course Work  (Common Compulsory Course – II)   Dr Sarita Pandey Assistant Professor of English Jananayak Chandrashekhar University, Ballia, U.P., India   </vt:lpstr>
      <vt:lpstr>Identification of Publication Misconduct, Complaints and Appeals  Publication misconduct: Plagiarism, authorship (guest, gift), Conflict of interest, redundant/duplicate publication, fabrication, falsification, Lack of consent, sabotage, selective reporting, misrepresentation of data.  How to handle reviewer misconduct when he is rude and constructed review, conflict of interest, appropriation of author’s data or idea   If he is rude, comment of reviewer can be deleted. Editor can reject him for further review.   If COI arises, editor can take a second opinion about the research paper. Paper can be sent for single/double blind peer review.   If problem of author’s data or idea arises, COPE guidelines can be followed.  Fair mechanism should be followed. Authors can appeal to editorial decisions.  Further correct the unintentional faults or any unwanted textual and numerical date revision. </vt:lpstr>
      <vt:lpstr>Identification of Publication Misconduct, Complaints and Appeals  Editor mediates all types of communication between authors and peer reviewers in time of review activities.  Complaints and Appeals  Reaction process happened during the post-publication of an article made by an author. Former author points out critically where fabrication, falsification and plagiarism is done in the next published article of the accused author.  Prior author launches a complaint before the editor under whose jurisdiction the later author publishes his article. Complaint is handled by the editorial board of the journal and decides the course of action. Feedback is provided to the complaint.  </vt:lpstr>
      <vt:lpstr>Complaints and Appeals  Complainant is not satisfied regarding the complaint then he submit the complaint to the committee of publication ethics.   Appeals Next step where editorial board informs the author about his misconduct. The reaction is taken from the editor and request is sent with proper justification. Authenticated information sent. Communication with editor for further decision. Editor will take the final decision.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sarita dubey</dc:creator>
  <cp:lastModifiedBy>sarita dubey</cp:lastModifiedBy>
  <cp:revision>1</cp:revision>
  <dcterms:created xsi:type="dcterms:W3CDTF">2024-10-22T08:19:48Z</dcterms:created>
  <dcterms:modified xsi:type="dcterms:W3CDTF">2024-10-22T08:28:20Z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